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FF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463040"/>
            <a:ext cx="8046720" cy="1645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1C2D3D"/>
                </a:solidFill>
              </a:rPr>
              <a:t>Design Your Last Month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931920"/>
            <a:ext cx="80467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619087"/>
                </a:solidFill>
              </a:rPr>
              <a:t>Grade: Grade 8  -  Subject: Health &amp; Physical Education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77774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Differentiation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Scaffolded: Goal and action fields are partially pre-filled with examples — student selects and adjusts rather than creating from scratch.</a:t>
            </a:r>
          </a:p>
          <a:p>
            <a:r>
              <a:rPr sz="1500">
                <a:solidFill>
                  <a:srgbClr val="4A6984"/>
                </a:solidFill>
              </a:rPr>
              <a:t>•  Standard: As written.</a:t>
            </a:r>
          </a:p>
          <a:p>
            <a:r>
              <a:rPr sz="1500">
                <a:solidFill>
                  <a:srgbClr val="4A6984"/>
                </a:solidFill>
              </a:rPr>
              <a:t>•  Extension: Student adds a reflection column to their weekly plan — writing two sentences at the end of each week about what they learned about themselves as a learner, not just whether they hit the target.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Exit Ticket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check-128-1c2d3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0768" y="292608"/>
            <a:ext cx="411480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What's the hardest part of following a plan you made yourself?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Design Your Last Month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(empty)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Learning Goals (WALT)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goal-128-1c2d3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0768" y="292608"/>
            <a:ext cx="411480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We are learning to set a realistic personal fitness goal and design a plan to reach it.</a:t>
            </a:r>
          </a:p>
          <a:p>
            <a:r>
              <a:rPr sz="1500">
                <a:solidFill>
                  <a:srgbClr val="4A6984"/>
                </a:solidFill>
              </a:rPr>
              <a:t>•  We are learning to monitor our own progress and adjust when something isn't working (Self-Directed Learning).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Success Criteria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check-128-1c2d3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0768" y="292608"/>
            <a:ext cx="411480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I can write a goal that is specific enough to test.</a:t>
            </a:r>
          </a:p>
          <a:p>
            <a:r>
              <a:rPr sz="1500">
                <a:solidFill>
                  <a:srgbClr val="4A6984"/>
                </a:solidFill>
              </a:rPr>
              <a:t>•  I can plan three weekly actions that move me toward the goal.</a:t>
            </a:r>
          </a:p>
          <a:p>
            <a:r>
              <a:rPr sz="1500">
                <a:solidFill>
                  <a:srgbClr val="4A6984"/>
                </a:solidFill>
              </a:rPr>
              <a:t>•  I can name what I will change if the plan isn't working.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Career Connection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globe-128-1c2d3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0768" y="292608"/>
            <a:ext cx="411480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Personal trainers, athletes, and anyone who has learned a skill on their own knows this: the plan is not the goal. Adjusting the plan is the skill. Every professional who keeps improving after school ends has learned to direct their own learning.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Students design a four-week personal fitness or wellness plan for the last month of school. They identify one specific goal, choose three weekly actions to work toward it, and build in a weekly self-check. The lesson teaches the planning process — not a specific exercise routine.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Materials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Planning template (generated worksheet), pencils.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Three-Part Lesson (1/2)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MINDS ON (10 MIN)</a:t>
            </a:r>
          </a:p>
          <a:p>
            <a:r>
              <a:rPr sz="1500">
                <a:solidFill>
                  <a:srgbClr val="4A6984"/>
                </a:solidFill>
              </a:rPr>
              <a:t>•  Think-pair-share: name one thing you got better at this year — in school or outside it. What did you actually do to get better? Did you have a plan, or did it happen by accident? Brief class discussion: what's the difference between improvement that happens and improvement you make happen?</a:t>
            </a:r>
          </a:p>
          <a:p>
            <a:r>
              <a:rPr sz="1500">
                <a:solidFill>
                  <a:srgbClr val="4A6984"/>
                </a:solidFill>
              </a:rPr>
              <a:t>•  ACTION (30 MIN)</a:t>
            </a:r>
          </a:p>
          <a:p>
            <a:r>
              <a:rPr sz="1500">
                <a:solidFill>
                  <a:srgbClr val="4A6984"/>
                </a:solidFill>
              </a:rPr>
              <a:t>•  Students complete their four-week plan using the worksheet. The plan has four components:</a:t>
            </a:r>
          </a:p>
          <a:p>
            <a:r>
              <a:rPr sz="1500">
                <a:solidFill>
                  <a:srgbClr val="4A6984"/>
                </a:solidFill>
              </a:rPr>
              <a:t>•  My goal — one specific, measurable statement ("I want to be able to run for 10 minutes without stopping by June 25").</a:t>
            </a:r>
          </a:p>
          <a:p>
            <a:r>
              <a:rPr sz="1500">
                <a:solidFill>
                  <a:srgbClr val="4A6984"/>
                </a:solidFill>
              </a:rPr>
              <a:t>•  My three weekly actions — what I will do, when, and for how long.</a:t>
            </a:r>
          </a:p>
          <a:p>
            <a:r>
              <a:rPr sz="1500">
                <a:solidFill>
                  <a:srgbClr val="4A6984"/>
                </a:solidFill>
              </a:rPr>
              <a:t>•  My self-check question — one question I'll ask myself each Friday ("Did I do all three this week? If not, why not?").</a:t>
            </a:r>
          </a:p>
          <a:p>
            <a:r>
              <a:rPr sz="1500">
                <a:solidFill>
                  <a:srgbClr val="4A6984"/>
                </a:solidFill>
              </a:rPr>
              <a:t>•  My adjustment plan — what I'll change if the plan isn't working after week two.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Three-Part Lesson (2/2)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Teacher circulates and conferences briefly with each student. Key coaching question: "Is your goal specific enough that you'll know for sure on June 25 whether you reached it?"</a:t>
            </a:r>
          </a:p>
          <a:p>
            <a:r>
              <a:rPr sz="1500">
                <a:solidFill>
                  <a:srgbClr val="4A6984"/>
                </a:solidFill>
              </a:rPr>
              <a:t>•  CONSOLIDATION (5 MIN)</a:t>
            </a:r>
          </a:p>
          <a:p>
            <a:r>
              <a:rPr sz="1500">
                <a:solidFill>
                  <a:srgbClr val="4A6984"/>
                </a:solidFill>
              </a:rPr>
              <a:t>•  Students share one goal with a partner — not for feedback, just for accountability. Partner writes the goal on a sticky note and keeps it. They'll return it on June 25.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