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8046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C2D3D"/>
                </a:solidFill>
              </a:rPr>
              <a:t>Freeze Frame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93192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619087"/>
                </a:solidFill>
              </a:rPr>
              <a:t>Grade: Grade 4  -  Subject: Drama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77774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Observation Prompts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Which students take a position and hold it? Which students wait to see what others do first?</a:t>
            </a:r>
          </a:p>
          <a:p>
            <a:r>
              <a:rPr sz="1500">
                <a:solidFill>
                  <a:srgbClr val="4A6984"/>
                </a:solidFill>
              </a:rPr>
              <a:t>•  Who adjusts naturally? Who stays committed to their own idea even when it conflicts with the group?</a:t>
            </a:r>
          </a:p>
          <a:p>
            <a:r>
              <a:rPr sz="1500">
                <a:solidFill>
                  <a:srgbClr val="4A6984"/>
                </a:solidFill>
              </a:rPr>
              <a:t>•  Flag: students who opt out physically — standing upright while the group freezes — may need a scaffolded role.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Differentiation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Scaffolded: Provide a visual reference card with sample poses and emotions — reduces the blank-slate freeze.</a:t>
            </a:r>
          </a:p>
          <a:p>
            <a:r>
              <a:rPr sz="1500">
                <a:solidFill>
                  <a:srgbClr val="4A6984"/>
                </a:solidFill>
              </a:rPr>
              <a:t>•  Standard: Scenario cards as written.</a:t>
            </a:r>
          </a:p>
          <a:p>
            <a:r>
              <a:rPr sz="1500">
                <a:solidFill>
                  <a:srgbClr val="4A6984"/>
                </a:solidFill>
              </a:rPr>
              <a:t>•  Extension: Groups create a three-frame sequence — freeze 1, transition, freeze 2 — showing a change over time.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Exit Ticket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In one sentence: what did your group have to agree on without talking about it?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Report Card Language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Responsibility (Level 1): Participates when directed; requires prompting to stay engaged with group.</a:t>
            </a:r>
          </a:p>
          <a:p>
            <a:r>
              <a:rPr sz="1500">
                <a:solidFill>
                  <a:srgbClr val="4A6984"/>
                </a:solidFill>
              </a:rPr>
              <a:t>•  Responsibility (Level 2): Participates consistently; beginning to adjust responses based on teammates.</a:t>
            </a:r>
          </a:p>
          <a:p>
            <a:r>
              <a:rPr sz="1500">
                <a:solidFill>
                  <a:srgbClr val="4A6984"/>
                </a:solidFill>
              </a:rPr>
              <a:t>•  Responsibility (Level 3): Takes an active role; reads the group and adjusts position and energy accordingly.</a:t>
            </a:r>
          </a:p>
          <a:p>
            <a:r>
              <a:rPr sz="1500">
                <a:solidFill>
                  <a:srgbClr val="4A6984"/>
                </a:solidFill>
              </a:rPr>
              <a:t>•  Responsibility (Level 4): Leads by example; elevates the group's work through precise, responsive choices.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Freeze Frame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(empty)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Learning Goals (WALT)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oal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We are learning to work with a group to communicate an idea without words.</a:t>
            </a:r>
          </a:p>
          <a:p>
            <a:r>
              <a:rPr sz="1500">
                <a:solidFill>
                  <a:srgbClr val="4A6984"/>
                </a:solidFill>
              </a:rPr>
              <a:t>•  We are learning to listen and respond to our teammates in the moment (Collaboration).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Success Criteria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I can take a clear physical position that tells part of the story.</a:t>
            </a:r>
          </a:p>
          <a:p>
            <a:r>
              <a:rPr sz="1500">
                <a:solidFill>
                  <a:srgbClr val="4A6984"/>
                </a:solidFill>
              </a:rPr>
              <a:t>•  I can adjust my position based on what my teammates are doing.</a:t>
            </a:r>
          </a:p>
          <a:p>
            <a:r>
              <a:rPr sz="1500">
                <a:solidFill>
                  <a:srgbClr val="4A6984"/>
                </a:solidFill>
              </a:rPr>
              <a:t>•  I can stay focused and in character during the freeze.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Career Connection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lobe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Collaboration under pressure is what film crews, surgical teams, and emergency responders do every day. When the director calls "cut," everyone adjusts instantly — no argument, no hesitation.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Students work in groups of four to create a series of frozen dramatic images in response to scenario cards. Each group has 60 seconds to arrange themselves into a freeze that tells a story. The skill is reading your teammates and making a decision together — fast.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None. A cleared space in the classroom or gymnasium.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 (1/2)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MINDS ON (10 MIN)</a:t>
            </a:r>
          </a:p>
          <a:p>
            <a:r>
              <a:rPr sz="1500">
                <a:solidFill>
                  <a:srgbClr val="4A6984"/>
                </a:solidFill>
              </a:rPr>
              <a:t>•  Teacher calls out an emotion — "surprised," "proud," "disappointed" — and students freeze individually in a pose that shows it. After three rounds, pairs freeze together showing a relationship: "two friends who disagree," "a coach and a player after a loss." Debrief: what made some freezes clearer than others?</a:t>
            </a:r>
          </a:p>
          <a:p>
            <a:r>
              <a:rPr sz="1500">
                <a:solidFill>
                  <a:srgbClr val="4A6984"/>
                </a:solidFill>
              </a:rPr>
              <a:t>•  ACTION (25 MIN)</a:t>
            </a:r>
          </a:p>
          <a:p>
            <a:r>
              <a:rPr sz="1500">
                <a:solidFill>
                  <a:srgbClr val="4A6984"/>
                </a:solidFill>
              </a:rPr>
              <a:t>•  Groups of four receive a scenario card face-down. On "go," they flip the card, have 60 seconds to plan — no practice run — and then freeze on "freeze." Scenarios include:</a:t>
            </a:r>
          </a:p>
          <a:p>
            <a:r>
              <a:rPr sz="1500">
                <a:solidFill>
                  <a:srgbClr val="4A6984"/>
                </a:solidFill>
              </a:rPr>
              <a:t>•  A team that just won something they didn't expect to</a:t>
            </a:r>
          </a:p>
          <a:p>
            <a:r>
              <a:rPr sz="1500">
                <a:solidFill>
                  <a:srgbClr val="4A6984"/>
                </a:solidFill>
              </a:rPr>
              <a:t>•  Four people discovering something strange</a:t>
            </a:r>
          </a:p>
          <a:p>
            <a:r>
              <a:rPr sz="1500">
                <a:solidFill>
                  <a:srgbClr val="4A6984"/>
                </a:solidFill>
              </a:rPr>
              <a:t>•  A group trying to move something very heavy, very carefully</a:t>
            </a:r>
          </a:p>
          <a:p>
            <a:r>
              <a:rPr sz="1500">
                <a:solidFill>
                  <a:srgbClr val="4A6984"/>
                </a:solidFill>
              </a:rPr>
              <a:t>•  People waiting for news they're nervous about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 (2/2)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Teacher circulates and calls "freeze" after 60 seconds. Each group holds for 10 seconds while the class reads the image silently. One student from the audience names what they see — not what they think the scenario was, but what the image communicated. After all groups have gone, groups rotate scenarios and repeat once.</a:t>
            </a:r>
          </a:p>
          <a:p>
            <a:r>
              <a:rPr sz="1500">
                <a:solidFill>
                  <a:srgbClr val="4A6984"/>
                </a:solidFill>
              </a:rPr>
              <a:t>•  CONSOLIDATION (10 MIN)</a:t>
            </a:r>
          </a:p>
          <a:p>
            <a:r>
              <a:rPr sz="1500">
                <a:solidFill>
                  <a:srgbClr val="4A6984"/>
                </a:solidFill>
              </a:rPr>
              <a:t>•  Whole class debrief. Three questions:</a:t>
            </a:r>
          </a:p>
          <a:p>
            <a:r>
              <a:rPr sz="1500">
                <a:solidFill>
                  <a:srgbClr val="4A6984"/>
                </a:solidFill>
              </a:rPr>
              <a:t>•  What did you have to pay attention to in your group to make the freeze work?</a:t>
            </a:r>
          </a:p>
          <a:p>
            <a:r>
              <a:rPr sz="1500">
                <a:solidFill>
                  <a:srgbClr val="4A6984"/>
                </a:solidFill>
              </a:rPr>
              <a:t>•  When did you change your plan because of what a teammate did?</a:t>
            </a:r>
          </a:p>
          <a:p>
            <a:r>
              <a:rPr sz="1500">
                <a:solidFill>
                  <a:srgbClr val="4A6984"/>
                </a:solidFill>
              </a:rPr>
              <a:t>•  What does that kind of listening look like outside drama class?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