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463040"/>
            <a:ext cx="804672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C2D3D"/>
                </a:solidFill>
              </a:rPr>
              <a:t>The One-Colour Challenge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93192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619087"/>
                </a:solidFill>
              </a:rPr>
              <a:t>Grade: Grade 7  -  Subject: Visual Art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77774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Exit Ticket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heck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Which value in your composition does the most work? Why?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The One-Colour Challenge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(empty)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Learning Goals (WALT)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goal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We are learning to create visual contrast and depth using a single colour.</a:t>
            </a:r>
          </a:p>
          <a:p>
            <a:r>
              <a:rPr sz="1500">
                <a:solidFill>
                  <a:srgbClr val="4A6984"/>
                </a:solidFill>
              </a:rPr>
              <a:t>•  We are learning to innovate within a constraint — finding new possibilities when options are limited (Innovation &amp; Creativity).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Success Criteria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heck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I can mix at least five distinct values of one colour.</a:t>
            </a:r>
          </a:p>
          <a:p>
            <a:r>
              <a:rPr sz="1500">
                <a:solidFill>
                  <a:srgbClr val="4A6984"/>
                </a:solidFill>
              </a:rPr>
              <a:t>•  I can plan a composition that uses range, not variety.</a:t>
            </a:r>
          </a:p>
          <a:p>
            <a:r>
              <a:rPr sz="1500">
                <a:solidFill>
                  <a:srgbClr val="4A6984"/>
                </a:solidFill>
              </a:rPr>
              <a:t>•  I can explain how a value choice creates feeling.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Career Connection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globe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Designers, architects, and brand strategists work within constraints every day. A logo that works in one colour. A space built for one material. The constraint is not the obstacle — it is the brief.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Students choose one colour and create a composition using only that colour — varied through tint, tone, and shade by mixing with white, grey, and black. The challenge is creating visual interest, depth, and emotion without the tool most students rely on: colour variety.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Materials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One colour of tempera or acrylic paint per student (student chooses), plus white, black, and grey. Heavy paper or canvas board. Brushes.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Three-Part Lesson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MINDS ON (10 MIN)</a:t>
            </a:r>
          </a:p>
          <a:p>
            <a:r>
              <a:rPr sz="1500">
                <a:solidFill>
                  <a:srgbClr val="4A6984"/>
                </a:solidFill>
              </a:rPr>
              <a:t>•  Show three examples of monochromatic art — one painting, one photograph, one graphic design piece. Students write two observations about each: what they notice, and what emotion or feeling the work creates. Brief share — what do these three things have in common despite being so different?</a:t>
            </a:r>
          </a:p>
          <a:p>
            <a:r>
              <a:rPr sz="1500">
                <a:solidFill>
                  <a:srgbClr val="4A6984"/>
                </a:solidFill>
              </a:rPr>
              <a:t>•  ACTION (35 MIN)</a:t>
            </a:r>
          </a:p>
          <a:p>
            <a:r>
              <a:rPr sz="1500">
                <a:solidFill>
                  <a:srgbClr val="4A6984"/>
                </a:solidFill>
              </a:rPr>
              <a:t>•  Students mix at least five distinct values of their chosen colour before touching the paper — a tint progression from near-white to near-black through their colour. Then they plan and execute a composition using only those values. Teacher checkpoint at 15 minutes: students hold up their value scale and point to which values they've used so far. Redirect students who are using only two or three values.</a:t>
            </a:r>
          </a:p>
          <a:p>
            <a:r>
              <a:rPr sz="1500">
                <a:solidFill>
                  <a:srgbClr val="4A6984"/>
                </a:solidFill>
              </a:rPr>
              <a:t>•  CONSOLIDATION (10 MIN)</a:t>
            </a:r>
          </a:p>
          <a:p>
            <a:r>
              <a:rPr sz="1500">
                <a:solidFill>
                  <a:srgbClr val="4A6984"/>
                </a:solidFill>
              </a:rPr>
              <a:t>•  Gallery walk — works in progress displayed on desks. Students leave one written observation on a sticky note for three different pieces: not "I like it" — one specific observation about how the artist used value to create depth or contrast.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Differentiation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Scaffolded: Pre-mixed value scale provided; student focuses on composition only.</a:t>
            </a:r>
          </a:p>
          <a:p>
            <a:r>
              <a:rPr sz="1500">
                <a:solidFill>
                  <a:srgbClr val="4A6984"/>
                </a:solidFill>
              </a:rPr>
              <a:t>•  Standard: As written.</a:t>
            </a:r>
          </a:p>
          <a:p>
            <a:r>
              <a:rPr sz="1500">
                <a:solidFill>
                  <a:srgbClr val="4A6984"/>
                </a:solidFill>
              </a:rPr>
              <a:t>•  Extension: Student writes a one-paragraph artist statement explaining the emotional intent of their colour choice and how their value decisions support 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