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EFF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463040"/>
            <a:ext cx="8046720" cy="1645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>
                <a:solidFill>
                  <a:srgbClr val="1C2D3D"/>
                </a:solidFill>
              </a:rPr>
              <a:t>The Call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3931920"/>
            <a:ext cx="804672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1">
                <a:solidFill>
                  <a:srgbClr val="619087"/>
                </a:solidFill>
              </a:rPr>
              <a:t>Grade: Grade 5  -  Subject: Physical Education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477774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C2D3D"/>
                </a:solidFill>
              </a:rPr>
              <a:t>Differentiation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128016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4A6984"/>
                </a:solidFill>
              </a:rPr>
              <a:t>•  Scaffolded: Caller is given a printed reference card with direction words and simple phrases to use.</a:t>
            </a:r>
          </a:p>
          <a:p>
            <a:r>
              <a:rPr sz="1500">
                <a:solidFill>
                  <a:srgbClr val="4A6984"/>
                </a:solidFill>
              </a:rPr>
              <a:t>•  Standard: As written.</a:t>
            </a:r>
          </a:p>
          <a:p>
            <a:r>
              <a:rPr sz="1500">
                <a:solidFill>
                  <a:srgbClr val="4A6984"/>
                </a:solidFill>
              </a:rPr>
              <a:t>•  Extension: Caller must give instructions one move in advance — "in three seconds, move left" — testing planning under pressure.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482346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C2D3D"/>
                </a:solidFill>
              </a:rPr>
              <a:t>Exit Ticket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check-128-1c2d3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0768" y="292608"/>
            <a:ext cx="411480" cy="4114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40080" y="128016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4A6984"/>
                </a:solidFill>
              </a:rPr>
              <a:t>•  Name one thing you said as Caller that actually worked. Why did it work?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482346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C2D3D"/>
                </a:solidFill>
              </a:rPr>
              <a:t>The Call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128016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4A6984"/>
                </a:solidFill>
              </a:rPr>
              <a:t>•  (empty)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482346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C2D3D"/>
                </a:solidFill>
              </a:rPr>
              <a:t>Learning Goals (WALT)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goal-128-1c2d3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0768" y="292608"/>
            <a:ext cx="411480" cy="4114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40080" y="128016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4A6984"/>
                </a:solidFill>
              </a:rPr>
              <a:t>•  We are learning to give and receive clear instructions during physical activity.</a:t>
            </a:r>
          </a:p>
          <a:p>
            <a:r>
              <a:rPr sz="1500">
                <a:solidFill>
                  <a:srgbClr val="4A6984"/>
                </a:solidFill>
              </a:rPr>
              <a:t>•  We are learning to communicate precisely when the situation changes fast (Communication).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482346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C2D3D"/>
                </a:solidFill>
              </a:rPr>
              <a:t>Success Criteria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check-128-1c2d3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0768" y="292608"/>
            <a:ext cx="411480" cy="4114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40080" y="128016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4A6984"/>
                </a:solidFill>
              </a:rPr>
              <a:t>•  I can give a direction that is short, specific, and timed.</a:t>
            </a:r>
          </a:p>
          <a:p>
            <a:r>
              <a:rPr sz="1500">
                <a:solidFill>
                  <a:srgbClr val="4A6984"/>
                </a:solidFill>
              </a:rPr>
              <a:t>•  I can listen and respond to a teammate's call without freezing.</a:t>
            </a:r>
          </a:p>
          <a:p>
            <a:r>
              <a:rPr sz="1500">
                <a:solidFill>
                  <a:srgbClr val="4A6984"/>
                </a:solidFill>
              </a:rPr>
              <a:t>•  I can change my call when the situation changes.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482346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C2D3D"/>
                </a:solidFill>
              </a:rPr>
              <a:t>Career Connection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globe-128-1c2d3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0768" y="292608"/>
            <a:ext cx="411480" cy="4114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40080" y="128016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4A6984"/>
                </a:solidFill>
              </a:rPr>
              <a:t>•  Sports coaches, air traffic controllers, and paramedics communicate under pressure constantly. The difference between a good call and a missed one is often clarity — not volume.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482346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C2D3D"/>
                </a:solidFill>
              </a:rPr>
              <a:t>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128016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4A6984"/>
                </a:solidFill>
              </a:rPr>
              <a:t>•  A modified tag game where one student is the "caller" for their team — they can't move, but they direct teammates using only verbal instructions. Teams rotate the caller role every two minutes. The skill is giving clear, timely, useful communication — not just talking.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482346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C2D3D"/>
                </a:solidFill>
              </a:rPr>
              <a:t>Materials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128016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4A6984"/>
                </a:solidFill>
              </a:rPr>
              <a:t>•  Pinnies or coloured bands to identify teams (optional). A gymnasium or large outdoor space.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482346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C2D3D"/>
                </a:solidFill>
              </a:rPr>
              <a:t>Three-Part Lesson (1/2)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128016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4A6984"/>
                </a:solidFill>
              </a:rPr>
              <a:t>•  MINDS ON (8 MIN)</a:t>
            </a:r>
          </a:p>
          <a:p>
            <a:r>
              <a:rPr sz="1500">
                <a:solidFill>
                  <a:srgbClr val="4A6984"/>
                </a:solidFill>
              </a:rPr>
              <a:t>•  Partner activity: one partner is blindfolded (or closes eyes), the other gives verbal directions to guide them to a target on the floor — a cone, a spot marker, a line. Switch. Debrief: what words actually helped? What was confusing?</a:t>
            </a:r>
          </a:p>
          <a:p>
            <a:r>
              <a:rPr sz="1500">
                <a:solidFill>
                  <a:srgbClr val="4A6984"/>
                </a:solidFill>
              </a:rPr>
              <a:t>•  ACTION (30 MIN)</a:t>
            </a:r>
          </a:p>
          <a:p>
            <a:r>
              <a:rPr sz="1500">
                <a:solidFill>
                  <a:srgbClr val="4A6984"/>
                </a:solidFill>
              </a:rPr>
              <a:t>•  Teams of five play a modified tag game. One player per team is the designated Caller — they stand at a fixed point outside the play area and cannot move. Their job is to direct their four teammates: who to tag, who to avoid, where to move.</a:t>
            </a:r>
          </a:p>
          <a:p>
            <a:r>
              <a:rPr sz="1500">
                <a:solidFill>
                  <a:srgbClr val="4A6984"/>
                </a:solidFill>
              </a:rPr>
              <a:t>•  Rules:</a:t>
            </a:r>
          </a:p>
          <a:p>
            <a:r>
              <a:rPr sz="1500">
                <a:solidFill>
                  <a:srgbClr val="4A6984"/>
                </a:solidFill>
              </a:rPr>
              <a:t>•  The Caller can only speak — no pointing, no gesturing.</a:t>
            </a:r>
          </a:p>
          <a:p>
            <a:r>
              <a:rPr sz="1500">
                <a:solidFill>
                  <a:srgbClr val="4A6984"/>
                </a:solidFill>
              </a:rPr>
              <a:t>•  Teammates must respond visibly to what the Caller says.</a:t>
            </a:r>
          </a:p>
          <a:p>
            <a:r>
              <a:rPr sz="1500">
                <a:solidFill>
                  <a:srgbClr val="4A6984"/>
                </a:solidFill>
              </a:rPr>
              <a:t>•  Every two minutes, a new player becomes the Caller.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482346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C2D3D"/>
                </a:solidFill>
              </a:rPr>
              <a:t>Three-Part Lesson (2/2)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128016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4A6984"/>
                </a:solidFill>
              </a:rPr>
              <a:t>•  Run three full rounds so every student has a turn as Caller.</a:t>
            </a:r>
          </a:p>
          <a:p>
            <a:r>
              <a:rPr sz="1500">
                <a:solidFill>
                  <a:srgbClr val="4A6984"/>
                </a:solidFill>
              </a:rPr>
              <a:t>•  CONSOLIDATION (7 MIN)</a:t>
            </a:r>
          </a:p>
          <a:p>
            <a:r>
              <a:rPr sz="1500">
                <a:solidFill>
                  <a:srgbClr val="4A6984"/>
                </a:solidFill>
              </a:rPr>
              <a:t>•  Students sit in their teams. Each team answers: what was the hardest part of being the Caller? What did your best Caller do that the others didn't? Share one answer per team with the class.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482346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